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8" r:id="rId4"/>
    <p:sldId id="257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6" autoAdjust="0"/>
    <p:restoredTop sz="94660"/>
  </p:normalViewPr>
  <p:slideViewPr>
    <p:cSldViewPr snapToGrid="0">
      <p:cViewPr varScale="1">
        <p:scale>
          <a:sx n="97" d="100"/>
          <a:sy n="97" d="100"/>
        </p:scale>
        <p:origin x="2742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AEAB40-76A8-D1DE-0419-312F452171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DD1BE97-28CD-9A69-8D3A-97CE00C2BA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5DB369A-2FAF-8285-503E-8025D7810D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8D4569C-0764-47C0-8053-8853040DC93A}" type="datetimeFigureOut">
              <a:rPr lang="en-US" smtClean="0"/>
              <a:t>10/12/2025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F6B0B47-2E2E-61E5-2049-E3E93ABE41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A3B627D-692B-9DAE-6AA8-7ADBE102BE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851B7BD-4543-4EA1-A8FB-7AC01160D3B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691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CEBBCC-B161-F819-BC13-2771BA7BF6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AF334D5-BA81-7F2B-84D9-28E9BDF7D1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9870AA1-CE62-5F07-E8EE-BB2811160A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8D4569C-0764-47C0-8053-8853040DC93A}" type="datetimeFigureOut">
              <a:rPr lang="en-US" smtClean="0"/>
              <a:t>10/12/2025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4DF0514-72F7-B4C5-FB29-659DF2FD46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79A5829-5AD3-5241-BE65-F0257026ED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851B7BD-4543-4EA1-A8FB-7AC01160D3B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5588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BD1830-BAEF-B613-3EB5-8B833A1C35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782CEDD-A51C-75B8-36B0-DE372253D1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17EC398-1272-A3B3-7D58-CE6CD85AEB0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8D4569C-0764-47C0-8053-8853040DC93A}" type="datetimeFigureOut">
              <a:rPr lang="en-US" smtClean="0"/>
              <a:t>10/12/2025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2B2244A-105A-E20C-F764-40568FCA62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763F76E-052F-B729-6E49-149945ED6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851B7BD-4543-4EA1-A8FB-7AC01160D3B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0228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F97E5B-8346-3479-4F60-FB6DBEA8D6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AF97E51-5901-325F-A1D6-7AB340862B2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447F082-E552-9A4C-E4D1-66800255AF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C468DCB-3F8A-1B2C-7A5F-B46F2B272B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8D4569C-0764-47C0-8053-8853040DC93A}" type="datetimeFigureOut">
              <a:rPr lang="en-US" smtClean="0"/>
              <a:t>10/12/2025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2ED09E3-E9EC-45DD-DFC6-40E4E41D60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3B69FF1-C7D7-7E46-F9C0-D7F211CEA4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851B7BD-4543-4EA1-A8FB-7AC01160D3B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4403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EF286B-F2B3-9494-777D-84250EB141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DB18174-8230-1269-CC31-0CE95D28AC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8EF9F86-C8FE-0D1C-3C47-AB52443E18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165B2FB7-06C3-5F14-F643-C93295F42D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B1EDCEC9-CB4A-6100-F506-81F3BA7C75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9478C74E-5DE6-F2A3-CB5A-39DE24323FF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8D4569C-0764-47C0-8053-8853040DC93A}" type="datetimeFigureOut">
              <a:rPr lang="en-US" smtClean="0"/>
              <a:t>10/12/2025</a:t>
            </a:fld>
            <a:endParaRPr lang="en-US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8B21EC62-BABC-89BE-3926-81B0B17CA2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06EA3D3B-925B-0815-418D-0594FC15A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851B7BD-4543-4EA1-A8FB-7AC01160D3B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5910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CEEC3F-5367-6E7E-119C-CADF979D98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25FFE3E2-110A-4EC5-1FE1-186267A7F75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8D4569C-0764-47C0-8053-8853040DC93A}" type="datetimeFigureOut">
              <a:rPr lang="en-US" smtClean="0"/>
              <a:t>10/12/2025</a:t>
            </a:fld>
            <a:endParaRPr lang="en-US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00BF2669-5D46-7544-8AEE-2D712B594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C1427415-F8BD-4D5F-5F66-91C729107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851B7BD-4543-4EA1-A8FB-7AC01160D3B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9456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C3706180-C7C4-0D84-539A-86058B3F41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8D4569C-0764-47C0-8053-8853040DC93A}" type="datetimeFigureOut">
              <a:rPr lang="en-US" smtClean="0"/>
              <a:t>10/12/2025</a:t>
            </a:fld>
            <a:endParaRPr lang="en-US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5A5431E7-BDC6-1BC6-0D6D-1E2366E26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AA40D2F-A3D7-FD69-488F-9D961E8560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851B7BD-4543-4EA1-A8FB-7AC01160D3B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5246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DEA4974-FD91-F7C6-E6C8-8A7F5C27BB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9533F47-2314-6F94-61C9-47B741CB04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9E94F78-F1A4-21B4-661A-1D586F1E5F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EB331EE-D262-40FC-E6F6-A48176D8D79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8D4569C-0764-47C0-8053-8853040DC93A}" type="datetimeFigureOut">
              <a:rPr lang="en-US" smtClean="0"/>
              <a:t>10/12/2025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E3A0D97-0431-BA7A-0C49-CE137D5DB0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EF5346F-79F4-77E1-E6BA-A6783485F0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851B7BD-4543-4EA1-A8FB-7AC01160D3B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9012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49EB76-0958-2B2A-B0B9-42F5A2C9C4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4EED1AE9-F4A3-6A36-C280-87B57F3720E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4AC84F08-9159-AFD5-DFE9-A322BECB8B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1B2108F-0789-B408-17F0-B8E2F4D755F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8D4569C-0764-47C0-8053-8853040DC93A}" type="datetimeFigureOut">
              <a:rPr lang="en-US" smtClean="0"/>
              <a:t>10/12/2025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AE7CB60-783A-1CDC-00AD-87E84D49A4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98B69EC-B1F4-CE02-EE13-3A7CCA8846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851B7BD-4543-4EA1-A8FB-7AC01160D3B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652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0C74C9-CB29-9C96-D598-6D6D118C04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5001CE0-F2CB-C911-69CB-835BD96EAE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8748965-3245-2FAD-CD57-3D4EFAA8BE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8D4569C-0764-47C0-8053-8853040DC93A}" type="datetimeFigureOut">
              <a:rPr lang="en-US" smtClean="0"/>
              <a:t>10/12/2025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604CACD-9E86-5F49-C48F-5372FBA6C2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0E4DC9B-76E7-AB31-7802-CA8A26FB23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851B7BD-4543-4EA1-A8FB-7AC01160D3B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2124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6506F58-9A1B-7A65-FDC4-EB281D2A14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6A8D7D6D-D174-A520-56E4-F4BF0C6A95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E478309-B5B1-B08C-1828-7D2D7B3C86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8D4569C-0764-47C0-8053-8853040DC93A}" type="datetimeFigureOut">
              <a:rPr lang="en-US" smtClean="0"/>
              <a:t>10/12/2025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B2A7575-37BC-3DBB-3DDD-1942E72B58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4CCE64C-C849-1613-CC39-6DD565EBFB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851B7BD-4543-4EA1-A8FB-7AC01160D3B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4640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A9F75773-D049-D4B3-D081-E73C697E2C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721F118-318A-C2D1-C222-BBFDBFD54C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  <a:endParaRPr lang="en-US" dirty="0"/>
          </a:p>
        </p:txBody>
      </p:sp>
      <p:pic>
        <p:nvPicPr>
          <p:cNvPr id="1028" name="Picture 4" descr="Galeria de fotos: Logo SBH :: SBH - Sociedade Brasileira de ...">
            <a:extLst>
              <a:ext uri="{FF2B5EF4-FFF2-40B4-BE49-F238E27FC236}">
                <a16:creationId xmlns:a16="http://schemas.microsoft.com/office/drawing/2014/main" id="{5CED573C-993D-AEB4-A80F-31F52CFBD57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600" y="137989"/>
            <a:ext cx="1117200" cy="614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B12C0578-C507-2A18-4D46-D94A885F59D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lum bright="70000" contrast="-70000"/>
          </a:blip>
          <a:srcRect t="27385" r="68159"/>
          <a:stretch>
            <a:fillRect/>
          </a:stretch>
        </p:blipFill>
        <p:spPr>
          <a:xfrm>
            <a:off x="9982201" y="0"/>
            <a:ext cx="2209800" cy="2098922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EC1150AD-80E7-9296-C464-D88F8B3A4430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rcRect r="58274"/>
          <a:stretch>
            <a:fillRect/>
          </a:stretch>
        </p:blipFill>
        <p:spPr>
          <a:xfrm>
            <a:off x="12900" y="6223000"/>
            <a:ext cx="577038" cy="575965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4C4D316E-A199-F31E-6851-722863E3AF31}"/>
              </a:ext>
            </a:extLst>
          </p:cNvPr>
          <p:cNvSpPr txBox="1"/>
          <p:nvPr userDrawn="1"/>
        </p:nvSpPr>
        <p:spPr>
          <a:xfrm>
            <a:off x="520700" y="6197600"/>
            <a:ext cx="29667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/>
              <a:t>19° Congresso Brasileiro de Hansenologia</a:t>
            </a:r>
          </a:p>
          <a:p>
            <a:r>
              <a:rPr lang="pt-BR" sz="1200" dirty="0"/>
              <a:t>Hanseníase na tríplice Fronteira</a:t>
            </a:r>
          </a:p>
          <a:p>
            <a:r>
              <a:rPr lang="pt-BR" sz="1200" dirty="0"/>
              <a:t>2025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2333595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ítulo 29">
            <a:extLst>
              <a:ext uri="{FF2B5EF4-FFF2-40B4-BE49-F238E27FC236}">
                <a16:creationId xmlns:a16="http://schemas.microsoft.com/office/drawing/2014/main" id="{89916159-EF46-26EC-9A8B-7B152B2486C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ubtítulo 30">
            <a:extLst>
              <a:ext uri="{FF2B5EF4-FFF2-40B4-BE49-F238E27FC236}">
                <a16:creationId xmlns:a16="http://schemas.microsoft.com/office/drawing/2014/main" id="{9FE40D5D-DCF7-A4B7-6B2D-3934834D685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5348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A9609D-CFC0-3A8C-DE34-B9630475BF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0"/>
            <a:ext cx="10515600" cy="13255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17141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316ED8-E82D-F951-EA3F-22DEF42328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0E438165-FFD7-A2D5-4C3F-058C0FE443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0"/>
            <a:ext cx="10515600" cy="13255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BEA293D-C7F8-1717-EC59-E12FC29B01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36523" y="1687973"/>
            <a:ext cx="5181600" cy="4351338"/>
          </a:xfrm>
        </p:spPr>
        <p:txBody>
          <a:bodyPr/>
          <a:lstStyle/>
          <a:p>
            <a:endParaRPr lang="en-US"/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3854847F-848C-5541-E806-F871AFD01D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0523" y="1687973"/>
            <a:ext cx="5181600" cy="435133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3368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1F4BEF-DD37-4189-E299-91D161C0FD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m 17">
            <a:extLst>
              <a:ext uri="{FF2B5EF4-FFF2-40B4-BE49-F238E27FC236}">
                <a16:creationId xmlns:a16="http://schemas.microsoft.com/office/drawing/2014/main" id="{91493171-4447-62F2-1AA5-67097D5718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45110"/>
            <a:ext cx="12192000" cy="1993295"/>
          </a:xfrm>
          <a:prstGeom prst="rect">
            <a:avLst/>
          </a:prstGeom>
        </p:spPr>
      </p:pic>
      <p:pic>
        <p:nvPicPr>
          <p:cNvPr id="28" name="Imagem 27">
            <a:extLst>
              <a:ext uri="{FF2B5EF4-FFF2-40B4-BE49-F238E27FC236}">
                <a16:creationId xmlns:a16="http://schemas.microsoft.com/office/drawing/2014/main" id="{B5E0B0BB-1A35-AD09-EE09-EC64C0ABDB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0788" y="6176159"/>
            <a:ext cx="8721212" cy="681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50292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TM03457452[[fn=Celestial]]</Template>
  <TotalTime>68</TotalTime>
  <Words>0</Words>
  <Application>Microsoft Office PowerPoint</Application>
  <PresentationFormat>Widescreen</PresentationFormat>
  <Paragraphs>0</Paragraphs>
  <Slides>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</vt:i4>
      </vt:variant>
    </vt:vector>
  </HeadingPairs>
  <TitlesOfParts>
    <vt:vector size="8" baseType="lpstr">
      <vt:lpstr>Aptos</vt:lpstr>
      <vt:lpstr>Aptos Display</vt:lpstr>
      <vt:lpstr>Arial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Moises Silva</dc:creator>
  <cp:lastModifiedBy>Moises Silva</cp:lastModifiedBy>
  <cp:revision>1</cp:revision>
  <dcterms:created xsi:type="dcterms:W3CDTF">2025-10-12T10:28:30Z</dcterms:created>
  <dcterms:modified xsi:type="dcterms:W3CDTF">2025-10-12T11:36:43Z</dcterms:modified>
</cp:coreProperties>
</file>