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Aptos" charset="1" panose="020B0004020202020204"/>
      <p:regular r:id="rId11"/>
    </p:embeddedFont>
    <p:embeddedFont>
      <p:font typeface="Aptos Bold" charset="1" panose="020B0004020202020204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241657" y="330027"/>
            <a:ext cx="1498797" cy="824617"/>
            <a:chOff x="0" y="0"/>
            <a:chExt cx="2234400" cy="1229335"/>
          </a:xfrm>
        </p:grpSpPr>
        <p:sp>
          <p:nvSpPr>
            <p:cNvPr name="Freeform 3" id="3" descr="Galeria de fotos: Logo SBH :: SBH - Sociedade Brasileira de ..."/>
            <p:cNvSpPr/>
            <p:nvPr/>
          </p:nvSpPr>
          <p:spPr>
            <a:xfrm flipH="false" flipV="false" rot="0">
              <a:off x="0" y="0"/>
              <a:ext cx="2234438" cy="1229360"/>
            </a:xfrm>
            <a:custGeom>
              <a:avLst/>
              <a:gdLst/>
              <a:ahLst/>
              <a:cxnLst/>
              <a:rect r="r" b="b" t="t" l="l"/>
              <a:pathLst>
                <a:path h="1229360" w="2234438">
                  <a:moveTo>
                    <a:pt x="0" y="0"/>
                  </a:moveTo>
                  <a:lnTo>
                    <a:pt x="2234438" y="0"/>
                  </a:lnTo>
                  <a:lnTo>
                    <a:pt x="2234438" y="1229360"/>
                  </a:lnTo>
                  <a:lnTo>
                    <a:pt x="0" y="1229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1" b="2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63144" y="164754"/>
            <a:ext cx="865556" cy="863946"/>
            <a:chOff x="0" y="0"/>
            <a:chExt cx="1154074" cy="115192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54049" cy="1151890"/>
            </a:xfrm>
            <a:custGeom>
              <a:avLst/>
              <a:gdLst/>
              <a:ahLst/>
              <a:cxnLst/>
              <a:rect r="r" b="b" t="t" l="l"/>
              <a:pathLst>
                <a:path h="1151890" w="1154049">
                  <a:moveTo>
                    <a:pt x="0" y="0"/>
                  </a:moveTo>
                  <a:lnTo>
                    <a:pt x="1154049" y="0"/>
                  </a:lnTo>
                  <a:lnTo>
                    <a:pt x="1154049" y="1151890"/>
                  </a:lnTo>
                  <a:lnTo>
                    <a:pt x="0" y="11518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39664" b="-3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227405" y="2035889"/>
            <a:ext cx="11833190" cy="4562339"/>
          </a:xfrm>
          <a:custGeom>
            <a:avLst/>
            <a:gdLst/>
            <a:ahLst/>
            <a:cxnLst/>
            <a:rect r="r" b="b" t="t" l="l"/>
            <a:pathLst>
              <a:path h="4562339" w="11833190">
                <a:moveTo>
                  <a:pt x="0" y="0"/>
                </a:moveTo>
                <a:lnTo>
                  <a:pt x="11833190" y="0"/>
                </a:lnTo>
                <a:lnTo>
                  <a:pt x="11833190" y="4562339"/>
                </a:lnTo>
                <a:lnTo>
                  <a:pt x="0" y="45623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63962" y="330027"/>
            <a:ext cx="5637333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29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20</a:t>
            </a:r>
            <a:r>
              <a:rPr lang="en-US" sz="229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° Congresso Brasileiro de Hansenologia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Ciência e Inovação aplicadas à realidade do território.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15091" y="7236670"/>
            <a:ext cx="12857819" cy="229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NOME PALESTRANTE</a:t>
            </a:r>
          </a:p>
          <a:p>
            <a:pPr algn="l">
              <a:lnSpc>
                <a:spcPts val="6000"/>
              </a:lnSpc>
            </a:pPr>
          </a:p>
          <a:p>
            <a:pPr algn="l">
              <a:lnSpc>
                <a:spcPts val="6000"/>
              </a:lnSpc>
            </a:pPr>
            <a:r>
              <a:rPr lang="en-US" sz="5000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TEMA PALESTRA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74031" y="9024590"/>
            <a:ext cx="1498797" cy="824617"/>
            <a:chOff x="0" y="0"/>
            <a:chExt cx="2234400" cy="1229335"/>
          </a:xfrm>
        </p:grpSpPr>
        <p:sp>
          <p:nvSpPr>
            <p:cNvPr name="Freeform 3" id="3" descr="Galeria de fotos: Logo SBH :: SBH - Sociedade Brasileira de ..."/>
            <p:cNvSpPr/>
            <p:nvPr/>
          </p:nvSpPr>
          <p:spPr>
            <a:xfrm flipH="false" flipV="false" rot="0">
              <a:off x="0" y="0"/>
              <a:ext cx="2234438" cy="1229360"/>
            </a:xfrm>
            <a:custGeom>
              <a:avLst/>
              <a:gdLst/>
              <a:ahLst/>
              <a:cxnLst/>
              <a:rect r="r" b="b" t="t" l="l"/>
              <a:pathLst>
                <a:path h="1229360" w="2234438">
                  <a:moveTo>
                    <a:pt x="0" y="0"/>
                  </a:moveTo>
                  <a:lnTo>
                    <a:pt x="2234438" y="0"/>
                  </a:lnTo>
                  <a:lnTo>
                    <a:pt x="2234438" y="1229360"/>
                  </a:lnTo>
                  <a:lnTo>
                    <a:pt x="0" y="1229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1" b="2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973300" y="0"/>
            <a:ext cx="3314700" cy="3148384"/>
            <a:chOff x="0" y="0"/>
            <a:chExt cx="4419600" cy="419784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19600" cy="4197858"/>
            </a:xfrm>
            <a:custGeom>
              <a:avLst/>
              <a:gdLst/>
              <a:ahLst/>
              <a:cxnLst/>
              <a:rect r="r" b="b" t="t" l="l"/>
              <a:pathLst>
                <a:path h="4197858" w="4419600">
                  <a:moveTo>
                    <a:pt x="0" y="0"/>
                  </a:moveTo>
                  <a:lnTo>
                    <a:pt x="4419600" y="0"/>
                  </a:lnTo>
                  <a:lnTo>
                    <a:pt x="4419600" y="4197858"/>
                  </a:lnTo>
                  <a:lnTo>
                    <a:pt x="0" y="4197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37712" r="-214064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63144" y="164754"/>
            <a:ext cx="865556" cy="863946"/>
            <a:chOff x="0" y="0"/>
            <a:chExt cx="1154074" cy="11519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54049" cy="1151890"/>
            </a:xfrm>
            <a:custGeom>
              <a:avLst/>
              <a:gdLst/>
              <a:ahLst/>
              <a:cxnLst/>
              <a:rect r="r" b="b" t="t" l="l"/>
              <a:pathLst>
                <a:path h="1151890" w="1154049">
                  <a:moveTo>
                    <a:pt x="0" y="0"/>
                  </a:moveTo>
                  <a:lnTo>
                    <a:pt x="1154049" y="0"/>
                  </a:lnTo>
                  <a:lnTo>
                    <a:pt x="1154049" y="1151890"/>
                  </a:lnTo>
                  <a:lnTo>
                    <a:pt x="0" y="11518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39664" b="-3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63962" y="330027"/>
            <a:ext cx="5637333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29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20</a:t>
            </a:r>
            <a:r>
              <a:rPr lang="en-US" sz="229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° Congresso Brasileiro de Hansenologia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Ciência e Inovação aplicadas à realidade do território.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74031" y="9024590"/>
            <a:ext cx="1498797" cy="824617"/>
            <a:chOff x="0" y="0"/>
            <a:chExt cx="2234400" cy="1229335"/>
          </a:xfrm>
        </p:grpSpPr>
        <p:sp>
          <p:nvSpPr>
            <p:cNvPr name="Freeform 3" id="3" descr="Galeria de fotos: Logo SBH :: SBH - Sociedade Brasileira de ..."/>
            <p:cNvSpPr/>
            <p:nvPr/>
          </p:nvSpPr>
          <p:spPr>
            <a:xfrm flipH="false" flipV="false" rot="0">
              <a:off x="0" y="0"/>
              <a:ext cx="2234438" cy="1229360"/>
            </a:xfrm>
            <a:custGeom>
              <a:avLst/>
              <a:gdLst/>
              <a:ahLst/>
              <a:cxnLst/>
              <a:rect r="r" b="b" t="t" l="l"/>
              <a:pathLst>
                <a:path h="1229360" w="2234438">
                  <a:moveTo>
                    <a:pt x="0" y="0"/>
                  </a:moveTo>
                  <a:lnTo>
                    <a:pt x="2234438" y="0"/>
                  </a:lnTo>
                  <a:lnTo>
                    <a:pt x="2234438" y="1229360"/>
                  </a:lnTo>
                  <a:lnTo>
                    <a:pt x="0" y="1229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1" b="2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973300" y="0"/>
            <a:ext cx="3314700" cy="3148384"/>
            <a:chOff x="0" y="0"/>
            <a:chExt cx="4419600" cy="419784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19600" cy="4197858"/>
            </a:xfrm>
            <a:custGeom>
              <a:avLst/>
              <a:gdLst/>
              <a:ahLst/>
              <a:cxnLst/>
              <a:rect r="r" b="b" t="t" l="l"/>
              <a:pathLst>
                <a:path h="4197858" w="4419600">
                  <a:moveTo>
                    <a:pt x="0" y="0"/>
                  </a:moveTo>
                  <a:lnTo>
                    <a:pt x="4419600" y="0"/>
                  </a:lnTo>
                  <a:lnTo>
                    <a:pt x="4419600" y="4197858"/>
                  </a:lnTo>
                  <a:lnTo>
                    <a:pt x="0" y="4197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37712" r="-214064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63144" y="164754"/>
            <a:ext cx="865556" cy="863946"/>
            <a:chOff x="0" y="0"/>
            <a:chExt cx="1154074" cy="11519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54049" cy="1151890"/>
            </a:xfrm>
            <a:custGeom>
              <a:avLst/>
              <a:gdLst/>
              <a:ahLst/>
              <a:cxnLst/>
              <a:rect r="r" b="b" t="t" l="l"/>
              <a:pathLst>
                <a:path h="1151890" w="1154049">
                  <a:moveTo>
                    <a:pt x="0" y="0"/>
                  </a:moveTo>
                  <a:lnTo>
                    <a:pt x="1154049" y="0"/>
                  </a:lnTo>
                  <a:lnTo>
                    <a:pt x="1154049" y="1151890"/>
                  </a:lnTo>
                  <a:lnTo>
                    <a:pt x="0" y="11518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39664" b="-3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63962" y="330027"/>
            <a:ext cx="5637333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29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20</a:t>
            </a:r>
            <a:r>
              <a:rPr lang="en-US" sz="229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° Congresso Brasileiro de Hansenologia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Ciência e Inovação aplicadas à realidade do território.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74031" y="9024590"/>
            <a:ext cx="1498797" cy="824617"/>
            <a:chOff x="0" y="0"/>
            <a:chExt cx="2234400" cy="1229335"/>
          </a:xfrm>
        </p:grpSpPr>
        <p:sp>
          <p:nvSpPr>
            <p:cNvPr name="Freeform 3" id="3" descr="Galeria de fotos: Logo SBH :: SBH - Sociedade Brasileira de ..."/>
            <p:cNvSpPr/>
            <p:nvPr/>
          </p:nvSpPr>
          <p:spPr>
            <a:xfrm flipH="false" flipV="false" rot="0">
              <a:off x="0" y="0"/>
              <a:ext cx="2234438" cy="1229360"/>
            </a:xfrm>
            <a:custGeom>
              <a:avLst/>
              <a:gdLst/>
              <a:ahLst/>
              <a:cxnLst/>
              <a:rect r="r" b="b" t="t" l="l"/>
              <a:pathLst>
                <a:path h="1229360" w="2234438">
                  <a:moveTo>
                    <a:pt x="0" y="0"/>
                  </a:moveTo>
                  <a:lnTo>
                    <a:pt x="2234438" y="0"/>
                  </a:lnTo>
                  <a:lnTo>
                    <a:pt x="2234438" y="1229360"/>
                  </a:lnTo>
                  <a:lnTo>
                    <a:pt x="0" y="1229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1" b="2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973300" y="0"/>
            <a:ext cx="3314700" cy="3148384"/>
            <a:chOff x="0" y="0"/>
            <a:chExt cx="4419600" cy="419784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19600" cy="4197858"/>
            </a:xfrm>
            <a:custGeom>
              <a:avLst/>
              <a:gdLst/>
              <a:ahLst/>
              <a:cxnLst/>
              <a:rect r="r" b="b" t="t" l="l"/>
              <a:pathLst>
                <a:path h="4197858" w="4419600">
                  <a:moveTo>
                    <a:pt x="0" y="0"/>
                  </a:moveTo>
                  <a:lnTo>
                    <a:pt x="4419600" y="0"/>
                  </a:lnTo>
                  <a:lnTo>
                    <a:pt x="4419600" y="4197858"/>
                  </a:lnTo>
                  <a:lnTo>
                    <a:pt x="0" y="4197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37712" r="-214064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63144" y="164754"/>
            <a:ext cx="865556" cy="863946"/>
            <a:chOff x="0" y="0"/>
            <a:chExt cx="1154074" cy="11519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54049" cy="1151890"/>
            </a:xfrm>
            <a:custGeom>
              <a:avLst/>
              <a:gdLst/>
              <a:ahLst/>
              <a:cxnLst/>
              <a:rect r="r" b="b" t="t" l="l"/>
              <a:pathLst>
                <a:path h="1151890" w="1154049">
                  <a:moveTo>
                    <a:pt x="0" y="0"/>
                  </a:moveTo>
                  <a:lnTo>
                    <a:pt x="1154049" y="0"/>
                  </a:lnTo>
                  <a:lnTo>
                    <a:pt x="1154049" y="1151890"/>
                  </a:lnTo>
                  <a:lnTo>
                    <a:pt x="0" y="11518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39664" b="-3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63962" y="330027"/>
            <a:ext cx="5637333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29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20</a:t>
            </a:r>
            <a:r>
              <a:rPr lang="en-US" sz="229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° Congresso Brasileiro de Hansenologia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Ciência e Inovação aplicadas à realidade do território.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241657" y="330027"/>
            <a:ext cx="1498797" cy="824617"/>
            <a:chOff x="0" y="0"/>
            <a:chExt cx="2234400" cy="1229335"/>
          </a:xfrm>
        </p:grpSpPr>
        <p:sp>
          <p:nvSpPr>
            <p:cNvPr name="Freeform 3" id="3" descr="Galeria de fotos: Logo SBH :: SBH - Sociedade Brasileira de ..."/>
            <p:cNvSpPr/>
            <p:nvPr/>
          </p:nvSpPr>
          <p:spPr>
            <a:xfrm flipH="false" flipV="false" rot="0">
              <a:off x="0" y="0"/>
              <a:ext cx="2234438" cy="1229360"/>
            </a:xfrm>
            <a:custGeom>
              <a:avLst/>
              <a:gdLst/>
              <a:ahLst/>
              <a:cxnLst/>
              <a:rect r="r" b="b" t="t" l="l"/>
              <a:pathLst>
                <a:path h="1229360" w="2234438">
                  <a:moveTo>
                    <a:pt x="0" y="0"/>
                  </a:moveTo>
                  <a:lnTo>
                    <a:pt x="2234438" y="0"/>
                  </a:lnTo>
                  <a:lnTo>
                    <a:pt x="2234438" y="1229360"/>
                  </a:lnTo>
                  <a:lnTo>
                    <a:pt x="0" y="1229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1" b="2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63144" y="164754"/>
            <a:ext cx="865556" cy="863946"/>
            <a:chOff x="0" y="0"/>
            <a:chExt cx="1154074" cy="115192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54049" cy="1151890"/>
            </a:xfrm>
            <a:custGeom>
              <a:avLst/>
              <a:gdLst/>
              <a:ahLst/>
              <a:cxnLst/>
              <a:rect r="r" b="b" t="t" l="l"/>
              <a:pathLst>
                <a:path h="1151890" w="1154049">
                  <a:moveTo>
                    <a:pt x="0" y="0"/>
                  </a:moveTo>
                  <a:lnTo>
                    <a:pt x="1154049" y="0"/>
                  </a:lnTo>
                  <a:lnTo>
                    <a:pt x="1154049" y="1151890"/>
                  </a:lnTo>
                  <a:lnTo>
                    <a:pt x="0" y="11518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39664" b="-3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227405" y="2862331"/>
            <a:ext cx="11833190" cy="4562339"/>
          </a:xfrm>
          <a:custGeom>
            <a:avLst/>
            <a:gdLst/>
            <a:ahLst/>
            <a:cxnLst/>
            <a:rect r="r" b="b" t="t" l="l"/>
            <a:pathLst>
              <a:path h="4562339" w="11833190">
                <a:moveTo>
                  <a:pt x="0" y="0"/>
                </a:moveTo>
                <a:lnTo>
                  <a:pt x="11833190" y="0"/>
                </a:lnTo>
                <a:lnTo>
                  <a:pt x="11833190" y="4562338"/>
                </a:lnTo>
                <a:lnTo>
                  <a:pt x="0" y="45623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63962" y="330027"/>
            <a:ext cx="5637333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29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20</a:t>
            </a:r>
            <a:r>
              <a:rPr lang="en-US" sz="2299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° Congresso Brasileiro de Hansenologia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Ciência e Inovação aplicadas à realidade do território.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DAHY21LTrYI</dc:identifier>
  <dcterms:modified xsi:type="dcterms:W3CDTF">2011-08-01T06:04:30Z</dcterms:modified>
  <cp:revision>1</cp:revision>
  <dc:title>20° Congresso Brasileiro de Hansenologia Hanseníase na tríplice Fronteira 2025</dc:title>
</cp:coreProperties>
</file>